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jrOpIr+AoY3IvTK9pM3Xm/D6Jh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0a35ed5d9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20a35ed5d9e_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7" name="Google Shape;37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4" name="Google Shape;4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1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" name="Google Shape;57;p1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9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0425" y="3921650"/>
            <a:ext cx="4827475" cy="239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g20a35ed5d9e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I_THEME_TEMPLATE_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2023-05-13T14:29:26Z</dcterms:created>
  <dc:creator>Rodrigo Goncalves Santana</dc:creator>
</cp:coreProperties>
</file>